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589838" cy="10058400"/>
  <p:notesSz cx="6858000" cy="9144000"/>
  <p:embeddedFontLst>
    <p:embeddedFont>
      <p:font typeface="Montserrat" panose="020B0604020202020204" charset="0"/>
      <p:regular r:id="rId5"/>
      <p:bold r:id="rId6"/>
      <p:italic r:id="rId7"/>
      <p:boldItalic r:id="rId8"/>
    </p:embeddedFont>
    <p:embeddedFont>
      <p:font typeface="Proxima Nova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9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35653" y="685800"/>
            <a:ext cx="258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737c1a6c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35188" y="685800"/>
            <a:ext cx="2587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737c1a6c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7e6e2c03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35188" y="685800"/>
            <a:ext cx="25876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f7e6e2c03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718" y="1456058"/>
            <a:ext cx="70722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8711" y="5542289"/>
            <a:ext cx="70722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32145" y="9119180"/>
            <a:ext cx="4554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8711" y="2163089"/>
            <a:ext cx="70722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8711" y="6164351"/>
            <a:ext cx="70722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32145" y="9119180"/>
            <a:ext cx="4554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32145" y="9119180"/>
            <a:ext cx="4554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8711" y="4206107"/>
            <a:ext cx="70722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32145" y="9119180"/>
            <a:ext cx="4554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8711" y="870271"/>
            <a:ext cx="70722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8711" y="2253729"/>
            <a:ext cx="70722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32145" y="9119180"/>
            <a:ext cx="4554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8711" y="870271"/>
            <a:ext cx="70722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8711" y="2253729"/>
            <a:ext cx="33198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010895" y="2253729"/>
            <a:ext cx="33198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32145" y="9119180"/>
            <a:ext cx="4554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8711" y="870271"/>
            <a:ext cx="70722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32145" y="9119180"/>
            <a:ext cx="4554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8711" y="1086507"/>
            <a:ext cx="23307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8711" y="2717440"/>
            <a:ext cx="23307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32145" y="9119180"/>
            <a:ext cx="4554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6908" y="880293"/>
            <a:ext cx="52854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32145" y="9119180"/>
            <a:ext cx="4554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44"/>
            <a:ext cx="37947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0365" y="2411542"/>
            <a:ext cx="33576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0365" y="5481569"/>
            <a:ext cx="33576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99788" y="1415969"/>
            <a:ext cx="31848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32145" y="9119180"/>
            <a:ext cx="4554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8711" y="8273124"/>
            <a:ext cx="497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32145" y="9119180"/>
            <a:ext cx="4554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8711" y="870271"/>
            <a:ext cx="70722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8711" y="2253729"/>
            <a:ext cx="70722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32145" y="9119180"/>
            <a:ext cx="4554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8073" t="4251" r="33600"/>
          <a:stretch/>
        </p:blipFill>
        <p:spPr>
          <a:xfrm>
            <a:off x="-31937" y="-46125"/>
            <a:ext cx="7653402" cy="10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1450" y="4644425"/>
            <a:ext cx="1978800" cy="599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-31925" y="-46125"/>
            <a:ext cx="7653300" cy="10104900"/>
          </a:xfrm>
          <a:prstGeom prst="rect">
            <a:avLst/>
          </a:prstGeom>
          <a:solidFill>
            <a:srgbClr val="000000">
              <a:alpha val="290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19125" y="9036600"/>
            <a:ext cx="59916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Promo Code Redemption User Guide</a:t>
            </a:r>
            <a:endParaRPr sz="27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325" y="8367128"/>
            <a:ext cx="3368182" cy="6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3FA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28" y="5153670"/>
            <a:ext cx="1535526" cy="2659718"/>
          </a:xfrm>
          <a:prstGeom prst="rect">
            <a:avLst/>
          </a:prstGeom>
        </p:spPr>
      </p:pic>
      <p:sp>
        <p:nvSpPr>
          <p:cNvPr id="66" name="Google Shape;66;p14"/>
          <p:cNvSpPr/>
          <p:nvPr/>
        </p:nvSpPr>
        <p:spPr>
          <a:xfrm>
            <a:off x="28913" y="1372425"/>
            <a:ext cx="7589400" cy="36413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39" r="49" b="81802"/>
          <a:stretch/>
        </p:blipFill>
        <p:spPr>
          <a:xfrm>
            <a:off x="10117" y="1146"/>
            <a:ext cx="7589526" cy="1830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5">
            <a:alphaModFix/>
          </a:blip>
          <a:srcRect t="29" b="19"/>
          <a:stretch/>
        </p:blipFill>
        <p:spPr>
          <a:xfrm>
            <a:off x="813735" y="5156010"/>
            <a:ext cx="1500501" cy="266755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9" name="Google Shape;69;p14"/>
          <p:cNvSpPr txBox="1"/>
          <p:nvPr/>
        </p:nvSpPr>
        <p:spPr>
          <a:xfrm>
            <a:off x="703293" y="4639713"/>
            <a:ext cx="2020500" cy="5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marR="93345" lvl="0" indent="0" algn="l" rtl="0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Tap ‘Transport’</a:t>
            </a:r>
            <a:r>
              <a:rPr lang="en" sz="900" b="1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on the home screen to begin</a:t>
            </a:r>
            <a:endParaRPr sz="9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9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717522" y="4363338"/>
            <a:ext cx="122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43848"/>
                </a:solidFill>
                <a:latin typeface="Proxima Nova"/>
                <a:ea typeface="Proxima Nova"/>
                <a:cs typeface="Proxima Nova"/>
                <a:sym typeface="Proxima Nova"/>
              </a:rPr>
              <a:t>Step 1: Discovery</a:t>
            </a:r>
            <a:endParaRPr sz="1000" b="1">
              <a:solidFill>
                <a:srgbClr val="34384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975918" y="4639713"/>
            <a:ext cx="329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lvl="0" indent="0" algn="l" rtl="0">
              <a:spcBef>
                <a:spcPts val="12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Enter a pick up and drop off location, then tap </a:t>
            </a:r>
            <a:r>
              <a:rPr lang="en" sz="900">
                <a:latin typeface="Proxima Nova"/>
                <a:ea typeface="Proxima Nova"/>
                <a:cs typeface="Proxima Nova"/>
                <a:sym typeface="Proxima Nova"/>
              </a:rPr>
              <a:t>‘Confirm Pick-Up’</a:t>
            </a:r>
            <a:endParaRPr sz="9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" sz="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/>
            </a:r>
            <a:br>
              <a:rPr lang="en" sz="9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9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960080" y="4363349"/>
            <a:ext cx="1689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43848"/>
                </a:solidFill>
                <a:latin typeface="Proxima Nova"/>
                <a:ea typeface="Proxima Nova"/>
                <a:cs typeface="Proxima Nova"/>
                <a:sym typeface="Proxima Nova"/>
              </a:rPr>
              <a:t>Step 2: Booking</a:t>
            </a:r>
            <a:endParaRPr sz="1000" b="1">
              <a:solidFill>
                <a:srgbClr val="34384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73" name="Google Shape;73;p14"/>
          <p:cNvGrpSpPr/>
          <p:nvPr/>
        </p:nvGrpSpPr>
        <p:grpSpPr>
          <a:xfrm>
            <a:off x="2048083" y="8081438"/>
            <a:ext cx="4624085" cy="74198"/>
            <a:chOff x="2736885" y="3922500"/>
            <a:chExt cx="6946200" cy="70800"/>
          </a:xfrm>
        </p:grpSpPr>
        <p:cxnSp>
          <p:nvCxnSpPr>
            <p:cNvPr id="74" name="Google Shape;74;p14"/>
            <p:cNvCxnSpPr>
              <a:endCxn id="75" idx="2"/>
            </p:cNvCxnSpPr>
            <p:nvPr/>
          </p:nvCxnSpPr>
          <p:spPr>
            <a:xfrm>
              <a:off x="2736885" y="3957900"/>
              <a:ext cx="6830100" cy="0"/>
            </a:xfrm>
            <a:prstGeom prst="straightConnector1">
              <a:avLst/>
            </a:prstGeom>
            <a:noFill/>
            <a:ln w="9525" cap="flat" cmpd="sng">
              <a:solidFill>
                <a:srgbClr val="34384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5" name="Google Shape;75;p14"/>
            <p:cNvSpPr/>
            <p:nvPr/>
          </p:nvSpPr>
          <p:spPr>
            <a:xfrm>
              <a:off x="9566985" y="3922500"/>
              <a:ext cx="116100" cy="70800"/>
            </a:xfrm>
            <a:prstGeom prst="ellipse">
              <a:avLst/>
            </a:prstGeom>
            <a:solidFill>
              <a:srgbClr val="343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4"/>
          <p:cNvSpPr txBox="1"/>
          <p:nvPr/>
        </p:nvSpPr>
        <p:spPr>
          <a:xfrm>
            <a:off x="724289" y="7924907"/>
            <a:ext cx="165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343848"/>
                </a:solidFill>
                <a:latin typeface="Proxima Nova"/>
                <a:ea typeface="Proxima Nova"/>
                <a:cs typeface="Proxima Nova"/>
                <a:sym typeface="Proxima Nova"/>
              </a:rPr>
              <a:t>Step 3: Redemption</a:t>
            </a:r>
            <a:endParaRPr sz="1000" b="1" dirty="0">
              <a:solidFill>
                <a:srgbClr val="34384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77" name="Google Shape;77;p14"/>
          <p:cNvGrpSpPr/>
          <p:nvPr/>
        </p:nvGrpSpPr>
        <p:grpSpPr>
          <a:xfrm>
            <a:off x="1899093" y="4395162"/>
            <a:ext cx="900753" cy="338609"/>
            <a:chOff x="1187975" y="3934776"/>
            <a:chExt cx="706363" cy="323100"/>
          </a:xfrm>
        </p:grpSpPr>
        <p:cxnSp>
          <p:nvCxnSpPr>
            <p:cNvPr id="78" name="Google Shape;78;p14"/>
            <p:cNvCxnSpPr/>
            <p:nvPr/>
          </p:nvCxnSpPr>
          <p:spPr>
            <a:xfrm>
              <a:off x="1187975" y="4093775"/>
              <a:ext cx="699900" cy="5100"/>
            </a:xfrm>
            <a:prstGeom prst="straightConnector1">
              <a:avLst/>
            </a:prstGeom>
            <a:noFill/>
            <a:ln w="9525" cap="flat" cmpd="sng">
              <a:solidFill>
                <a:srgbClr val="34384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" name="Google Shape;79;p14"/>
            <p:cNvSpPr txBox="1"/>
            <p:nvPr/>
          </p:nvSpPr>
          <p:spPr>
            <a:xfrm>
              <a:off x="1759338" y="3934776"/>
              <a:ext cx="135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438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</a:t>
              </a:r>
              <a:endParaRPr sz="1000">
                <a:solidFill>
                  <a:srgbClr val="3438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80" name="Google Shape;80;p14"/>
          <p:cNvPicPr preferRelativeResize="0"/>
          <p:nvPr/>
        </p:nvPicPr>
        <p:blipFill rotWithShape="1">
          <a:blip r:embed="rId6">
            <a:alphaModFix/>
          </a:blip>
          <a:srcRect t="29" b="19"/>
          <a:stretch/>
        </p:blipFill>
        <p:spPr>
          <a:xfrm>
            <a:off x="5171611" y="5215814"/>
            <a:ext cx="1500557" cy="266764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1" name="Google Shape;81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3808" y="1634489"/>
            <a:ext cx="1500428" cy="26674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8">
            <a:alphaModFix/>
          </a:blip>
          <a:srcRect l="-6202" t="-10"/>
          <a:stretch/>
        </p:blipFill>
        <p:spPr>
          <a:xfrm>
            <a:off x="2022341" y="2835116"/>
            <a:ext cx="184404" cy="133465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FFFFFF"/>
            </a:outerShdw>
          </a:effectLst>
        </p:spPr>
      </p:pic>
      <p:grpSp>
        <p:nvGrpSpPr>
          <p:cNvPr id="83" name="Google Shape;83;p14"/>
          <p:cNvGrpSpPr/>
          <p:nvPr/>
        </p:nvGrpSpPr>
        <p:grpSpPr>
          <a:xfrm>
            <a:off x="4044143" y="4397837"/>
            <a:ext cx="3023142" cy="338609"/>
            <a:chOff x="1291308" y="3937328"/>
            <a:chExt cx="694799" cy="323100"/>
          </a:xfrm>
        </p:grpSpPr>
        <p:cxnSp>
          <p:nvCxnSpPr>
            <p:cNvPr id="84" name="Google Shape;84;p14"/>
            <p:cNvCxnSpPr/>
            <p:nvPr/>
          </p:nvCxnSpPr>
          <p:spPr>
            <a:xfrm>
              <a:off x="1291308" y="4098875"/>
              <a:ext cx="596400" cy="0"/>
            </a:xfrm>
            <a:prstGeom prst="straightConnector1">
              <a:avLst/>
            </a:prstGeom>
            <a:noFill/>
            <a:ln w="9525" cap="flat" cmpd="sng">
              <a:solidFill>
                <a:srgbClr val="34384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5" name="Google Shape;85;p14"/>
            <p:cNvSpPr txBox="1"/>
            <p:nvPr/>
          </p:nvSpPr>
          <p:spPr>
            <a:xfrm>
              <a:off x="1851107" y="3937328"/>
              <a:ext cx="135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34384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&gt;</a:t>
              </a:r>
              <a:endParaRPr sz="1000">
                <a:solidFill>
                  <a:srgbClr val="343848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86" name="Google Shape;86;p14"/>
          <p:cNvPicPr preferRelativeResize="0"/>
          <p:nvPr/>
        </p:nvPicPr>
        <p:blipFill rotWithShape="1">
          <a:blip r:embed="rId8">
            <a:alphaModFix/>
          </a:blip>
          <a:srcRect l="-6202" t="-10"/>
          <a:stretch/>
        </p:blipFill>
        <p:spPr>
          <a:xfrm>
            <a:off x="6387684" y="7778936"/>
            <a:ext cx="184404" cy="133465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FFFFFF"/>
            </a:outerShdw>
          </a:effectLst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8">
            <a:alphaModFix/>
          </a:blip>
          <a:srcRect l="-6202" t="-10"/>
          <a:stretch/>
        </p:blipFill>
        <p:spPr>
          <a:xfrm>
            <a:off x="4321481" y="5850373"/>
            <a:ext cx="184404" cy="133465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FFFFFF"/>
            </a:outerShdw>
          </a:effectLst>
        </p:spPr>
      </p:pic>
      <p:pic>
        <p:nvPicPr>
          <p:cNvPr id="88" name="Google Shape;88;p14"/>
          <p:cNvPicPr preferRelativeResize="0"/>
          <p:nvPr/>
        </p:nvPicPr>
        <p:blipFill rotWithShape="1">
          <a:blip r:embed="rId8">
            <a:alphaModFix/>
          </a:blip>
          <a:srcRect l="-6202" t="-10"/>
          <a:stretch/>
        </p:blipFill>
        <p:spPr>
          <a:xfrm>
            <a:off x="1941109" y="7496262"/>
            <a:ext cx="184404" cy="133465"/>
          </a:xfrm>
          <a:prstGeom prst="rect">
            <a:avLst/>
          </a:prstGeom>
          <a:noFill/>
          <a:ln>
            <a:noFill/>
          </a:ln>
          <a:effectLst>
            <a:outerShdw blurRad="100013" algn="bl" rotWithShape="0">
              <a:srgbClr val="FFFFFF"/>
            </a:outerShdw>
          </a:effectLst>
        </p:spPr>
      </p:pic>
      <p:sp>
        <p:nvSpPr>
          <p:cNvPr id="89" name="Google Shape;89;p14"/>
          <p:cNvSpPr txBox="1"/>
          <p:nvPr/>
        </p:nvSpPr>
        <p:spPr>
          <a:xfrm>
            <a:off x="750611" y="8381795"/>
            <a:ext cx="19755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marR="124460" lvl="0" indent="0" algn="l" rtl="0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Tap ‘</a:t>
            </a:r>
            <a:r>
              <a:rPr lang="en" sz="900" dirty="0">
                <a:latin typeface="Proxima Nova"/>
                <a:ea typeface="Proxima Nova"/>
                <a:cs typeface="Proxima Nova"/>
                <a:sym typeface="Proxima Nova"/>
              </a:rPr>
              <a:t>Offer’</a:t>
            </a:r>
            <a:endParaRPr sz="90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3044396" y="8317675"/>
            <a:ext cx="1849338" cy="158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marR="124460" lvl="0" indent="0" algn="l" rtl="0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 smtClean="0">
                <a:latin typeface="Proxima Nova"/>
                <a:ea typeface="Proxima Nova"/>
                <a:cs typeface="Proxima Nova"/>
                <a:sym typeface="Proxima Nova"/>
              </a:rPr>
              <a:t>Select the UnionPay Discount</a:t>
            </a:r>
            <a:endParaRPr lang="en" sz="900" b="1" dirty="0" smtClean="0">
              <a:latin typeface="Proxima Nova"/>
              <a:ea typeface="Proxima Nova"/>
              <a:cs typeface="Proxima Nova"/>
              <a:sym typeface="Proxima Nova"/>
            </a:endParaRPr>
          </a:p>
          <a:p>
            <a:pPr marR="124460" lvl="0" algn="l" rtl="0">
              <a:lnSpc>
                <a:spcPct val="102200"/>
              </a:lnSpc>
              <a:spcBef>
                <a:spcPts val="0"/>
              </a:spcBef>
              <a:spcAft>
                <a:spcPts val="0"/>
              </a:spcAft>
            </a:pPr>
            <a:r>
              <a:rPr lang="en" sz="900" b="1" dirty="0" smtClean="0"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endParaRPr lang="en" sz="900" dirty="0" smtClean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5171611" y="8337363"/>
            <a:ext cx="1716000" cy="8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t" anchorCtr="0">
            <a:noAutofit/>
          </a:bodyPr>
          <a:lstStyle/>
          <a:p>
            <a:pPr marL="0" marR="124460" lvl="0" indent="0" algn="l" rtl="0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Review your booking details</a:t>
            </a:r>
            <a:endParaRPr sz="90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124460" lvl="0" indent="0" algn="l" rtl="0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124460" lvl="0" indent="0" algn="l" rtl="0">
              <a:lnSpc>
                <a:spcPct val="10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Tap ‘</a:t>
            </a:r>
            <a:r>
              <a:rPr lang="en" sz="900" dirty="0">
                <a:latin typeface="Proxima Nova"/>
                <a:ea typeface="Proxima Nova"/>
                <a:cs typeface="Proxima Nova"/>
                <a:sym typeface="Proxima Nova"/>
              </a:rPr>
              <a:t>Book</a:t>
            </a:r>
            <a:r>
              <a:rPr lang="en" sz="9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’ and your </a:t>
            </a:r>
            <a:r>
              <a:rPr lang="en" sz="900" dirty="0">
                <a:latin typeface="Proxima Nova"/>
                <a:ea typeface="Proxima Nova"/>
                <a:cs typeface="Proxima Nova"/>
                <a:sym typeface="Proxima Nova"/>
              </a:rPr>
              <a:t>GrabCar</a:t>
            </a:r>
            <a:r>
              <a:rPr lang="en" sz="90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will arrive shortly!</a:t>
            </a:r>
            <a:endParaRPr sz="90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44396" y="1634744"/>
            <a:ext cx="1500558" cy="26676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10">
            <a:alphaModFix/>
          </a:blip>
          <a:srcRect t="39" b="49"/>
          <a:stretch/>
        </p:blipFill>
        <p:spPr>
          <a:xfrm>
            <a:off x="5171611" y="1634744"/>
            <a:ext cx="1500559" cy="26676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94" name="Google Shape;94;p14"/>
          <p:cNvGrpSpPr/>
          <p:nvPr/>
        </p:nvGrpSpPr>
        <p:grpSpPr>
          <a:xfrm>
            <a:off x="154875" y="74288"/>
            <a:ext cx="2020500" cy="394800"/>
            <a:chOff x="154875" y="74288"/>
            <a:chExt cx="2020500" cy="394800"/>
          </a:xfrm>
        </p:grpSpPr>
        <p:sp>
          <p:nvSpPr>
            <p:cNvPr id="95" name="Google Shape;95;p14"/>
            <p:cNvSpPr/>
            <p:nvPr/>
          </p:nvSpPr>
          <p:spPr>
            <a:xfrm>
              <a:off x="154875" y="74288"/>
              <a:ext cx="2020500" cy="394800"/>
            </a:xfrm>
            <a:prstGeom prst="rect">
              <a:avLst/>
            </a:prstGeom>
            <a:solidFill>
              <a:srgbClr val="00B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" name="Google Shape;96;p1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14000" y="206775"/>
              <a:ext cx="925051" cy="164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70</Words>
  <Application>Microsoft Office PowerPoint</Application>
  <PresentationFormat>Custom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Montserrat</vt:lpstr>
      <vt:lpstr>Proxima Nova</vt:lpstr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Kah Hoe Leong</dc:creator>
  <cp:lastModifiedBy>Ng Soke Hwang</cp:lastModifiedBy>
  <cp:revision>5</cp:revision>
  <dcterms:modified xsi:type="dcterms:W3CDTF">2025-01-13T00:49:24Z</dcterms:modified>
</cp:coreProperties>
</file>